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6500" y="2133600"/>
            <a:ext cx="4191000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"/>
          <a:stretch/>
        </p:blipFill>
        <p:spPr>
          <a:xfrm>
            <a:off x="762000" y="299460"/>
            <a:ext cx="7620000" cy="6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705100" y="533400"/>
            <a:ext cx="3733800" cy="1524000"/>
          </a:xfrm>
          <a:prstGeom prst="cloudCallou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মিলিয়ে দেখি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3428999"/>
            <a:ext cx="769620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600" b="1" dirty="0">
                <a:solidFill>
                  <a:schemeClr val="bg1"/>
                </a:solidFill>
              </a:rPr>
              <a:t>কোনো কিছু</a:t>
            </a:r>
            <a:r>
              <a:rPr lang="en-US" sz="3600" b="1" dirty="0">
                <a:solidFill>
                  <a:schemeClr val="bg1"/>
                </a:solidFill>
              </a:rPr>
              <a:t>র</a:t>
            </a:r>
            <a:r>
              <a:rPr lang="bn-IN" sz="3600" b="1" dirty="0">
                <a:solidFill>
                  <a:schemeClr val="bg1"/>
                </a:solidFill>
              </a:rPr>
              <a:t> পরিমা</a:t>
            </a:r>
            <a:r>
              <a:rPr lang="en-US" sz="3600" b="1" dirty="0">
                <a:solidFill>
                  <a:schemeClr val="bg1"/>
                </a:solidFill>
              </a:rPr>
              <a:t>ণ </a:t>
            </a:r>
            <a:r>
              <a:rPr lang="bn-IN" sz="3600" b="1" dirty="0">
                <a:solidFill>
                  <a:schemeClr val="bg1"/>
                </a:solidFill>
              </a:rPr>
              <a:t>নির্ণয় করাই হলো পরিমাপ ।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" y="378784"/>
            <a:ext cx="3647892" cy="305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799" y="4953000"/>
            <a:ext cx="8534399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কাপড়ের দৈর্ঘ্য মাপা হয়  , তখন ‘মিটার’ একক ব্যবহার করা হয় ।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দৈর্ঘ্যের একক ‘মিটার’ 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62397"/>
            <a:ext cx="3048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 মাপার ফিতা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5171" y="3962397"/>
            <a:ext cx="2957944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জামার মাপ নিতে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18"/>
          <a:stretch/>
        </p:blipFill>
        <p:spPr>
          <a:xfrm>
            <a:off x="4868140" y="378784"/>
            <a:ext cx="3952007" cy="305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547255"/>
            <a:ext cx="3333750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43300" y="4248512"/>
            <a:ext cx="20574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ঘড়ি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5415409"/>
            <a:ext cx="84201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200" dirty="0">
                <a:solidFill>
                  <a:schemeClr val="bg1"/>
                </a:solidFill>
              </a:rPr>
              <a:t>সময়মতো ক্লাস শুরু এবং শেষ করতে যথাযথ পরিমাপ দরকার 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 একক সেকেন্ড 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152400" y="685800"/>
            <a:ext cx="4801703" cy="319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3896972" cy="319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4648200"/>
            <a:ext cx="8849972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জ্বর হলে আমরা দেহের তাপমাত্রা মাপি ।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জ্বর নির্ণয়ে সেলসিয়াস বা ফারেনহাইট এ দুটি একক ব্যবহৃত হয় ।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 মাপার আন্তর্জাতিক একক হলো কেলভিন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819400" y="533400"/>
            <a:ext cx="3505200" cy="1447800"/>
          </a:xfrm>
          <a:prstGeom prst="wedgeEllipseCallout">
            <a:avLst>
              <a:gd name="adj1" fmla="val -14509"/>
              <a:gd name="adj2" fmla="val 77811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599"/>
            <a:ext cx="3810000" cy="2852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5638799"/>
            <a:ext cx="85344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পরিমাপের যে কোন দুইটি এককের বর্ণনা কর ।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247650"/>
            <a:ext cx="434340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3657600"/>
            <a:ext cx="4357255" cy="2926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614815"/>
            <a:ext cx="37338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জমি কিনতে পরিমাপের প্রয়োজন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643857"/>
            <a:ext cx="38862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ঘর নির্মা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করতে পরিমাপের প্রয়োজন ।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096000" cy="317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800600"/>
            <a:ext cx="6553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দিনের তাপমাত্রা জানতে পরিমাপের প্রয়োজন ।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1371600"/>
            <a:ext cx="4201672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371600"/>
            <a:ext cx="4201672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62100" y="4710223"/>
            <a:ext cx="60198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কেনাবেচা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162300" y="484909"/>
            <a:ext cx="2819400" cy="914400"/>
          </a:xfrm>
          <a:prstGeom prst="wedgeRectCallout">
            <a:avLst>
              <a:gd name="adj1" fmla="val -25747"/>
              <a:gd name="adj2" fmla="val 86743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05780"/>
            <a:ext cx="23622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ক) পরিমাপ জানতে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350" y="2905780"/>
            <a:ext cx="20193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খ) তথ্য জানতে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399" y="2885191"/>
            <a:ext cx="19812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গ) খবর জানতে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127" y="1904999"/>
            <a:ext cx="5791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 প্রয়োগ হয় কোন ক্ষেত্রে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2885191"/>
            <a:ext cx="457200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127" y="4114799"/>
            <a:ext cx="7994073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কাপরের দৈর্ঘ্য  পরিমাপের কোন এককটি ব্যবহৃত হয় ?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257800"/>
            <a:ext cx="1898073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ক) কিলোগ্রাম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2350" y="5257800"/>
            <a:ext cx="14478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খ) মিটার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248399" y="5249246"/>
            <a:ext cx="187267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গ) কেলভিন ।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2350" y="5257800"/>
            <a:ext cx="400050" cy="51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7" grpId="0" animBg="1"/>
      <p:bldP spid="8" grpId="0" animBg="1"/>
      <p:bldP spid="10" grpId="0" build="p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21102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85800"/>
            <a:ext cx="55626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জ্বর কোন এককে পরিমাপ করা হয়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18288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ক) কেলভিন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055" y="2057400"/>
            <a:ext cx="19812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খ) সেলসিয়াস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057400"/>
            <a:ext cx="21336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গ) ফারেনহাইট ।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51864" y="20574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592884"/>
            <a:ext cx="4114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 পদ্ধতি কয়টি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16002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ক) ৪ টি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8110" y="4876800"/>
            <a:ext cx="13716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খ) ৭ টি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16764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গ) ৮টি ।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600" y="4906346"/>
            <a:ext cx="457200" cy="447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81000"/>
            <a:ext cx="3352800" cy="101566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3333" r="30261" b="15353"/>
          <a:stretch/>
        </p:blipFill>
        <p:spPr>
          <a:xfrm>
            <a:off x="1007918" y="1903797"/>
            <a:ext cx="1905000" cy="1867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454" b="2909"/>
          <a:stretch/>
        </p:blipFill>
        <p:spPr>
          <a:xfrm>
            <a:off x="6220691" y="1972805"/>
            <a:ext cx="1904999" cy="17989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72000" y="1903797"/>
            <a:ext cx="0" cy="4420803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2475898"/>
            <a:ext cx="0" cy="3276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38255" y="2475898"/>
            <a:ext cx="0" cy="3276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9718" y="4385608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মাকসুদা আক্তার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লাইব্রেরিয়ান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পুটিজুরী এস . সি . উচ্চ বিদ্যালয়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বাহুবল , হবিগঞ্জ ।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০১৭৩৫৬০২৪২৮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3381" y="4385608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ছাত্রছাত্রীঃ ৭৫ জন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7"/>
          <a:stretch/>
        </p:blipFill>
        <p:spPr>
          <a:xfrm>
            <a:off x="-74732" y="0"/>
            <a:ext cx="4646732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8"/>
          <a:stretch/>
        </p:blipFill>
        <p:spPr>
          <a:xfrm>
            <a:off x="4408894" y="0"/>
            <a:ext cx="4788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1676400" y="381000"/>
            <a:ext cx="5867400" cy="990600"/>
          </a:xfrm>
          <a:prstGeom prst="ellipseRibbon">
            <a:avLst>
              <a:gd name="adj1" fmla="val 18158"/>
              <a:gd name="adj2" fmla="val 43581"/>
              <a:gd name="adj3" fmla="val 2840"/>
            </a:avLst>
          </a:prstGeom>
          <a:solidFill>
            <a:schemeClr val="tx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625241"/>
            <a:ext cx="5619750" cy="360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" y="5410200"/>
            <a:ext cx="8763000" cy="120032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দৈনদিন জীবনে পরিমাপের প্রয়োজনীয়তা কেন ? বিশ্লেষন কর । 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4519"/>
            <a:ext cx="28956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553200" cy="48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6" y="1962150"/>
            <a:ext cx="7813727" cy="2933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2628898" y="304800"/>
            <a:ext cx="3886201" cy="1143000"/>
          </a:xfrm>
          <a:prstGeom prst="wedgeEllipseCallout">
            <a:avLst>
              <a:gd name="adj1" fmla="val -18694"/>
              <a:gd name="adj2" fmla="val 86742"/>
            </a:avLst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কিছু ছবি দেখি 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0" y="5587936"/>
            <a:ext cx="4343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ছবি দেখে কি বুঝলাম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2247900" y="1032164"/>
            <a:ext cx="4648200" cy="762000"/>
          </a:xfrm>
          <a:prstGeom prst="homePlat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0" y="3428999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পরিমাপ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3533"/>
            <a:ext cx="8610600" cy="62909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277091" y="762000"/>
            <a:ext cx="4876800" cy="990600"/>
          </a:xfrm>
          <a:prstGeom prst="notchedRightArrow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 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775" y="2895600"/>
            <a:ext cx="7410450" cy="286232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09600"/>
            <a:ext cx="6539344" cy="17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6318" r="2043"/>
          <a:stretch/>
        </p:blipFill>
        <p:spPr>
          <a:xfrm>
            <a:off x="166256" y="2895600"/>
            <a:ext cx="6539344" cy="3335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43800" y="1143577"/>
            <a:ext cx="1143000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563340"/>
            <a:ext cx="1752600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থার্মোমিটার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57200"/>
            <a:ext cx="7162800" cy="4133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" y="4876800"/>
            <a:ext cx="8991600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 জীবনে আমরা নানাভাবে মাপ – জোখের উপর নির্ভরশীল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মাপ – জোখের মাধ্যমে আমরা কোনো কিছুর পরিমাপ করে থাকি 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514600" y="5029200"/>
            <a:ext cx="4114800" cy="14478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 কী ?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0400" y="533400"/>
            <a:ext cx="2743200" cy="10668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Win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380</TotalTime>
  <Words>285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Courier New</vt:lpstr>
      <vt:lpstr>NikoshBAN</vt:lpstr>
      <vt:lpstr>Trebuchet MS</vt:lpstr>
      <vt:lpstr>Verdana</vt:lpstr>
      <vt:lpstr>Vrinda</vt:lpstr>
      <vt:lpstr>Wingdings</vt:lpstr>
      <vt:lpstr>Wingdings 2</vt:lpstr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201</cp:revision>
  <dcterms:created xsi:type="dcterms:W3CDTF">2006-08-16T00:00:00Z</dcterms:created>
  <dcterms:modified xsi:type="dcterms:W3CDTF">2016-11-18T12:28:43Z</dcterms:modified>
</cp:coreProperties>
</file>